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17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32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49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65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17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07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15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60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10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53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092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A4FE1-DC20-4E98-AAD3-F1C9C64A0637}" type="datetimeFigureOut">
              <a:rPr lang="de-DE" smtClean="0"/>
              <a:t>07.02.2019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56806-04AC-4E55-8B85-3839D8DE87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83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221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Perpicx Media</dc:creator>
  <cp:lastModifiedBy>Perpicx Media</cp:lastModifiedBy>
  <cp:revision>1</cp:revision>
  <dcterms:created xsi:type="dcterms:W3CDTF">2019-02-07T11:21:08Z</dcterms:created>
  <dcterms:modified xsi:type="dcterms:W3CDTF">2019-02-07T11:21:37Z</dcterms:modified>
</cp:coreProperties>
</file>